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5E13-E98D-4564-9EA1-8F826F6F5521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C780-DED4-4F56-84B2-FF0B7FC32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311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5E13-E98D-4564-9EA1-8F826F6F5521}" type="datetimeFigureOut">
              <a:rPr lang="sk-SK" smtClean="0"/>
              <a:t>24.01.2018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6C780-DED4-4F56-84B2-FF0B7FC329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33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sk-SK" sz="36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Informačný seminár – MOPS</a:t>
            </a:r>
            <a:endParaRPr lang="sk-SK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903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427"/>
      </p:ext>
    </p:extLst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48130"/>
      </p:ext>
    </p:extLst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6060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3079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79580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60690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021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9392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45401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5135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59798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0379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1104CA2C6A1944A53A5E7590F9EAD5" ma:contentTypeVersion="0" ma:contentTypeDescription="Umožňuje vytvoriť nový dokument." ma:contentTypeScope="" ma:versionID="59bca993ceb1ed815f301f3465de85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1b23ceac873071d642d5069d11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53E6B1-EF8E-4975-A17F-3B23E26CA69E}"/>
</file>

<file path=customXml/itemProps2.xml><?xml version="1.0" encoding="utf-8"?>
<ds:datastoreItem xmlns:ds="http://schemas.openxmlformats.org/officeDocument/2006/customXml" ds:itemID="{3C6B2B46-E4D8-4840-9AEF-91CA43121BCA}"/>
</file>

<file path=customXml/itemProps3.xml><?xml version="1.0" encoding="utf-8"?>
<ds:datastoreItem xmlns:ds="http://schemas.openxmlformats.org/officeDocument/2006/customXml" ds:itemID="{4DD86C1F-0F37-49E0-84B7-E4AC2FFB247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Širokouhlá</PresentationFormat>
  <Paragraphs>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Motív Office</vt:lpstr>
      <vt:lpstr>Informačný seminár – MOPS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MVSR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Informačný seminár – MOPS</dc:title>
  <dc:creator>OINP4</dc:creator>
  <cp:lastModifiedBy>OINP4</cp:lastModifiedBy>
  <cp:revision>1</cp:revision>
  <dcterms:created xsi:type="dcterms:W3CDTF">2018-01-24T09:10:32Z</dcterms:created>
  <dcterms:modified xsi:type="dcterms:W3CDTF">2018-01-24T09:10:32Z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0x010100F81104CA2C6A1944A53A5E7590F9EAD5</vt:lpwstr>
  </property>
</Properties>
</file>